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</p:sldMasterIdLst>
  <p:notesMasterIdLst>
    <p:notesMasterId r:id="rId35"/>
  </p:notesMasterIdLst>
  <p:sldIdLst>
    <p:sldId id="256" r:id="rId3"/>
    <p:sldId id="976" r:id="rId4"/>
    <p:sldId id="3034" r:id="rId5"/>
    <p:sldId id="2983" r:id="rId6"/>
    <p:sldId id="2960" r:id="rId7"/>
    <p:sldId id="3035" r:id="rId8"/>
    <p:sldId id="3051" r:id="rId9"/>
    <p:sldId id="925" r:id="rId10"/>
    <p:sldId id="3012" r:id="rId11"/>
    <p:sldId id="2910" r:id="rId12"/>
    <p:sldId id="3013" r:id="rId13"/>
    <p:sldId id="3050" r:id="rId14"/>
    <p:sldId id="2948" r:id="rId15"/>
    <p:sldId id="2925" r:id="rId16"/>
    <p:sldId id="2912" r:id="rId17"/>
    <p:sldId id="2913" r:id="rId18"/>
    <p:sldId id="3032" r:id="rId19"/>
    <p:sldId id="3033" r:id="rId20"/>
    <p:sldId id="3052" r:id="rId21"/>
    <p:sldId id="3053" r:id="rId22"/>
    <p:sldId id="3054" r:id="rId23"/>
    <p:sldId id="3024" r:id="rId24"/>
    <p:sldId id="2737" r:id="rId25"/>
    <p:sldId id="879" r:id="rId26"/>
    <p:sldId id="2958" r:id="rId27"/>
    <p:sldId id="2945" r:id="rId28"/>
    <p:sldId id="2946" r:id="rId29"/>
    <p:sldId id="2931" r:id="rId30"/>
    <p:sldId id="2935" r:id="rId31"/>
    <p:sldId id="2952" r:id="rId32"/>
    <p:sldId id="1070" r:id="rId33"/>
    <p:sldId id="105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9"/>
    <p:restoredTop sz="89214"/>
  </p:normalViewPr>
  <p:slideViewPr>
    <p:cSldViewPr snapToGrid="0">
      <p:cViewPr varScale="1">
        <p:scale>
          <a:sx n="106" d="100"/>
          <a:sy n="106" d="100"/>
        </p:scale>
        <p:origin x="176" y="9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</a:t>
            </a:r>
            <a:r>
              <a:rPr lang="en-US">
                <a:solidFill>
                  <a:schemeClr val="tx1"/>
                </a:solidFill>
              </a:rPr>
              <a:t>(not) Computing </a:t>
            </a:r>
            <a:r>
              <a:rPr lang="en-US" dirty="0">
                <a:solidFill>
                  <a:schemeClr val="tx1"/>
                </a:solidFill>
              </a:rPr>
              <a:t>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5313</TotalTime>
  <Words>1297</Words>
  <Application>Microsoft Macintosh PowerPoint</Application>
  <PresentationFormat>On-screen Show (16:9)</PresentationFormat>
  <Paragraphs>176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Exo 2</vt:lpstr>
      <vt:lpstr>微软雅黑</vt:lpstr>
      <vt:lpstr>Roboto Condensed Light</vt:lpstr>
      <vt:lpstr>STXinwei</vt:lpstr>
      <vt:lpstr>STXinwei</vt:lpstr>
      <vt:lpstr>Weibei SC</vt:lpstr>
      <vt:lpstr>Arial</vt:lpstr>
      <vt:lpstr>Cambria Math</vt:lpstr>
      <vt:lpstr>Helvetica</vt:lpstr>
      <vt:lpstr>Simple Light</vt:lpstr>
      <vt:lpstr>Tech Newsletter by Slidesgo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1033</cp:revision>
  <dcterms:modified xsi:type="dcterms:W3CDTF">2020-11-23T09:43:50Z</dcterms:modified>
</cp:coreProperties>
</file>